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9" r:id="rId2"/>
    <p:sldId id="257" r:id="rId3"/>
    <p:sldId id="258" r:id="rId4"/>
    <p:sldId id="264" r:id="rId5"/>
    <p:sldId id="260" r:id="rId6"/>
    <p:sldId id="262" r:id="rId7"/>
    <p:sldId id="265" r:id="rId8"/>
    <p:sldId id="278" r:id="rId9"/>
    <p:sldId id="261" r:id="rId10"/>
    <p:sldId id="263" r:id="rId11"/>
    <p:sldId id="266" r:id="rId12"/>
    <p:sldId id="274" r:id="rId13"/>
    <p:sldId id="267" r:id="rId14"/>
    <p:sldId id="269" r:id="rId15"/>
    <p:sldId id="273" r:id="rId16"/>
    <p:sldId id="271" r:id="rId17"/>
    <p:sldId id="270" r:id="rId18"/>
    <p:sldId id="272" r:id="rId19"/>
    <p:sldId id="275" r:id="rId20"/>
    <p:sldId id="268" r:id="rId21"/>
    <p:sldId id="277" r:id="rId22"/>
    <p:sldId id="276" r:id="rId23"/>
    <p:sldId id="282" r:id="rId24"/>
    <p:sldId id="279" r:id="rId25"/>
    <p:sldId id="281" r:id="rId26"/>
    <p:sldId id="280" r:id="rId27"/>
    <p:sldId id="283" r:id="rId28"/>
    <p:sldId id="286" r:id="rId29"/>
    <p:sldId id="285" r:id="rId30"/>
    <p:sldId id="284" r:id="rId31"/>
    <p:sldId id="287" r:id="rId32"/>
    <p:sldId id="289" r:id="rId33"/>
    <p:sldId id="288" r:id="rId34"/>
    <p:sldId id="290" r:id="rId35"/>
    <p:sldId id="291" r:id="rId36"/>
    <p:sldId id="304" r:id="rId37"/>
    <p:sldId id="292" r:id="rId38"/>
    <p:sldId id="293" r:id="rId39"/>
    <p:sldId id="294" r:id="rId40"/>
    <p:sldId id="297" r:id="rId41"/>
    <p:sldId id="298" r:id="rId42"/>
    <p:sldId id="307" r:id="rId43"/>
    <p:sldId id="305" r:id="rId44"/>
    <p:sldId id="295" r:id="rId45"/>
    <p:sldId id="296" r:id="rId46"/>
    <p:sldId id="299" r:id="rId47"/>
    <p:sldId id="300" r:id="rId48"/>
    <p:sldId id="301" r:id="rId49"/>
    <p:sldId id="302" r:id="rId50"/>
    <p:sldId id="303" r:id="rId51"/>
  </p:sldIdLst>
  <p:sldSz cx="9144000" cy="6858000" type="screen4x3"/>
  <p:notesSz cx="6858000" cy="9144000"/>
  <p:custShowLst>
    <p:custShow name="Произвольный показ 1" id="0">
      <p:sldLst>
        <p:sld r:id="rId3"/>
        <p:sld r:id="rId4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A6B20-DBC9-4D6B-BE0C-8E27A7DCA888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51E2-0BDF-4144-A328-45971BCD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88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D51E2-0BDF-4144-A328-45971BCD029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56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D51E2-0BDF-4144-A328-45971BCD029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447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8851FA-DBD3-4E76-A75A-D76F4DB4B8B9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EC7551-49F7-4967-8CD7-0A5E8F67CA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8185100" cy="612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5229200"/>
            <a:ext cx="6084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</a:p>
          <a:p>
            <a:pPr algn="ctr">
              <a:defRPr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>
              <a:defRPr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№131 комбинированного вида»</a:t>
            </a:r>
          </a:p>
          <a:p>
            <a:pPr algn="ctr">
              <a:defRPr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«СТРЕКОЗА»</a:t>
            </a:r>
          </a:p>
        </p:txBody>
      </p:sp>
      <p:pic>
        <p:nvPicPr>
          <p:cNvPr id="2" name="Из кинофильма — Усатый Нянь (www.mixmuz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5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" y="1196752"/>
            <a:ext cx="4379979" cy="3284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751230"/>
            <a:ext cx="4614681" cy="34610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/>
          <p:cNvSpPr txBox="1"/>
          <p:nvPr/>
        </p:nvSpPr>
        <p:spPr>
          <a:xfrm>
            <a:off x="4139952" y="488866"/>
            <a:ext cx="41952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В группах для детей есть уголки для настольных,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театрализованных игр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3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4664"/>
            <a:ext cx="4112024" cy="5850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2388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6632"/>
            <a:ext cx="473199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1"/>
          <a:stretch/>
        </p:blipFill>
        <p:spPr>
          <a:xfrm>
            <a:off x="791445" y="692696"/>
            <a:ext cx="7416824" cy="5782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1292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0914"/>
            <a:ext cx="3834426" cy="5112568"/>
          </a:xfrm>
          <a:prstGeom prst="rect">
            <a:avLst/>
          </a:prstGeom>
        </p:spPr>
      </p:pic>
      <p:pic>
        <p:nvPicPr>
          <p:cNvPr id="2050" name="Picture 2" descr="C:\Documents and Settings\home\Мои документы\Загрузки\группы\PHOTO-2019-03-30-21-38-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0"/>
          <a:stretch/>
        </p:blipFill>
        <p:spPr bwMode="auto">
          <a:xfrm>
            <a:off x="5076056" y="1628800"/>
            <a:ext cx="3764560" cy="3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3291" y="548680"/>
            <a:ext cx="4057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Уголки сюжетно-ролевых игр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004381" cy="6003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3278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028384" cy="6021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9317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76672"/>
            <a:ext cx="4104456" cy="5472609"/>
          </a:xfrm>
          <a:prstGeom prst="rect">
            <a:avLst/>
          </a:prstGeom>
        </p:spPr>
      </p:pic>
      <p:pic>
        <p:nvPicPr>
          <p:cNvPr id="4098" name="Picture 2" descr="C:\Documents and Settings\home\Мои документы\Загрузки\группы\PHOTO-2019-03-30-21-34-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3" y="1700808"/>
            <a:ext cx="4588768" cy="34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93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812360" cy="5859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072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316416" cy="6237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851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3" y="1484784"/>
            <a:ext cx="3240360" cy="432048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49" y="2456892"/>
            <a:ext cx="2898321" cy="38644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631" y="1089253"/>
            <a:ext cx="2862318" cy="381642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-59644" y="193926"/>
            <a:ext cx="90436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latin typeface="Cambria" pitchFamily="18" charset="0"/>
              </a:rPr>
              <a:t>Мы рады вас приветствовать!!!</a:t>
            </a:r>
          </a:p>
          <a:p>
            <a:pPr algn="ctr"/>
            <a:r>
              <a:rPr lang="ru-RU" b="1" i="1" dirty="0" smtClean="0">
                <a:latin typeface="Cambria" pitchFamily="18" charset="0"/>
              </a:rPr>
              <a:t>Предлагаем совершить виртуальную экскурсию по  детскому саду «Стрекоза»</a:t>
            </a:r>
            <a:endParaRPr lang="ru-RU" b="1" i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8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0" y="748735"/>
            <a:ext cx="7776864" cy="5832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699792" y="194974"/>
            <a:ext cx="3611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Сверяем часы по </a:t>
            </a:r>
            <a:r>
              <a:rPr lang="ru-RU" sz="2000" b="1" dirty="0">
                <a:latin typeface="Comic Sans MS" pitchFamily="66" charset="0"/>
              </a:rPr>
              <a:t>Б</a:t>
            </a:r>
            <a:r>
              <a:rPr lang="ru-RU" sz="2000" b="1" dirty="0" smtClean="0">
                <a:latin typeface="Comic Sans MS" pitchFamily="66" charset="0"/>
              </a:rPr>
              <a:t>иг </a:t>
            </a:r>
            <a:r>
              <a:rPr lang="ru-RU" sz="2000" b="1" dirty="0">
                <a:latin typeface="Comic Sans MS" pitchFamily="66" charset="0"/>
              </a:rPr>
              <a:t>Б</a:t>
            </a:r>
            <a:r>
              <a:rPr lang="ru-RU" sz="2000" b="1" dirty="0" smtClean="0">
                <a:latin typeface="Comic Sans MS" pitchFamily="66" charset="0"/>
              </a:rPr>
              <a:t>ену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14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208912" cy="6156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82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596336" cy="5697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08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home\Мои документы\Загрузки\группы\PHOTO-2019-03-30-21-33-28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4654"/>
            <a:ext cx="8184909" cy="6138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4861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3939902" cy="52532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3363838" cy="44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home\Мои документы\Загрузки\группы\PHOTO-2019-03-30-21-33-28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1898"/>
            <a:ext cx="43204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home\Мои документы\Загрузки\группы\PHOTO-2019-03-30-21-33-28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33067"/>
            <a:ext cx="3624403" cy="27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511953"/>
            <a:ext cx="1763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Библиотека 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8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home\Мои документы\Загрузки\группы\PHOTO-2019-03-30-21-39-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397080" cy="55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0548" y="436014"/>
            <a:ext cx="3655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Бюро для творческих идей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home\Мои документы\Загрузки\группы\PHOTO-2019-03-28-11-20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776864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8395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home\Мои документы\Загрузки\группы\PHOTO-2019-03-30-21-35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704856" cy="5778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14448"/>
            <a:ext cx="4964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Это наши уютные, тёплые спальни…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home\Мои документы\Загрузки\группы\PHOTO-2019-03-30-21-35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57347"/>
            <a:ext cx="7685112" cy="5763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5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5234"/>
            <a:ext cx="7704856" cy="5778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11560" y="209166"/>
            <a:ext cx="7125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Добро пожаловать в группы  с погружением 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в языковую (английскую)среду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98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home\Мои документы\Загрузки\группы\PHOTO-2019-03-30-21-40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632848" cy="5724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2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032448" cy="5376597"/>
          </a:xfrm>
          <a:prstGeom prst="rect">
            <a:avLst/>
          </a:prstGeom>
        </p:spPr>
      </p:pic>
      <p:pic>
        <p:nvPicPr>
          <p:cNvPr id="13314" name="Picture 2" descr="C:\Documents and Settings\home\Мои документы\Загрузки\группы\PHOTO-2019-03-30-21-33-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483507" cy="336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542583"/>
            <a:ext cx="3142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Второй вид групп –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это общеразвивающие 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4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home\Мои документы\Загрузки\группы\PHOTO-2019-03-30-21-33-29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277944" cy="620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3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home\Мои документы\Загрузки\группы\PHOTO-2019-03-30-21-33-29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189168" cy="614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14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496940" cy="502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397" y="398511"/>
            <a:ext cx="9041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В физкультурном зале проходят как обычные  занятия, </a:t>
            </a:r>
          </a:p>
          <a:p>
            <a:r>
              <a:rPr lang="ru-RU" b="1" dirty="0" smtClean="0">
                <a:latin typeface="Comic Sans MS" pitchFamily="66" charset="0"/>
              </a:rPr>
              <a:t> так и по Дополнительным услугам: Футбол, Каратэ, </a:t>
            </a:r>
            <a:r>
              <a:rPr lang="ru-RU" b="1" dirty="0" err="1" smtClean="0">
                <a:latin typeface="Comic Sans MS" pitchFamily="66" charset="0"/>
              </a:rPr>
              <a:t>Фитболл</a:t>
            </a:r>
            <a:r>
              <a:rPr lang="ru-RU" b="1" dirty="0" smtClean="0">
                <a:latin typeface="Comic Sans MS" pitchFamily="66" charset="0"/>
              </a:rPr>
              <a:t>-гимнастика.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3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хам\IMG_9777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032448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8544"/>
            <a:ext cx="5956785" cy="33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476266"/>
            <a:ext cx="4644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В музыкальном зале кроме основных занятий проходят кружки по  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хореографии, вокалу</a:t>
            </a:r>
            <a:r>
              <a:rPr lang="ru-RU" b="1" dirty="0"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и театральный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80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848" y="592651"/>
            <a:ext cx="3455987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39">
            <a:off x="290672" y="1215213"/>
            <a:ext cx="4607502" cy="369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82450"/>
            <a:ext cx="5439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Наша игротека для кружка «</a:t>
            </a:r>
            <a:r>
              <a:rPr lang="ru-RU" sz="2000" b="1" dirty="0" err="1" smtClean="0">
                <a:latin typeface="Comic Sans MS" pitchFamily="66" charset="0"/>
              </a:rPr>
              <a:t>Речецветик</a:t>
            </a:r>
            <a:r>
              <a:rPr lang="ru-RU" sz="2000" b="1" dirty="0" smtClean="0">
                <a:latin typeface="Comic Sans MS" pitchFamily="66" charset="0"/>
              </a:rPr>
              <a:t>»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21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784178" cy="501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" y="1179195"/>
            <a:ext cx="535940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564069"/>
            <a:ext cx="5626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Кабинет для изучения английского языка 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44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7" y="476672"/>
            <a:ext cx="4392488" cy="3304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24944"/>
            <a:ext cx="4489341" cy="3356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0128" y="631776"/>
            <a:ext cx="3820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Занятия </a:t>
            </a:r>
            <a:r>
              <a:rPr lang="ru-RU" b="1" dirty="0"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с волшебным песком 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в Песочном дворике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2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51" y="836712"/>
            <a:ext cx="7604899" cy="57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260648"/>
            <a:ext cx="536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 Кружок </a:t>
            </a:r>
            <a:r>
              <a:rPr lang="ru-RU" b="1" dirty="0">
                <a:latin typeface="Comic Sans MS" pitchFamily="66" charset="0"/>
              </a:rPr>
              <a:t>«</a:t>
            </a:r>
            <a:r>
              <a:rPr lang="ru-RU" b="1" dirty="0" err="1" smtClean="0">
                <a:latin typeface="Comic Sans MS" pitchFamily="66" charset="0"/>
              </a:rPr>
              <a:t>ЛегоЛенд</a:t>
            </a:r>
            <a:r>
              <a:rPr lang="ru-RU" b="1" dirty="0" smtClean="0">
                <a:latin typeface="Comic Sans MS" pitchFamily="66" charset="0"/>
              </a:rPr>
              <a:t>» проходит в </a:t>
            </a:r>
            <a:r>
              <a:rPr lang="ru-RU" b="1" dirty="0" err="1" smtClean="0">
                <a:latin typeface="Comic Sans MS" pitchFamily="66" charset="0"/>
              </a:rPr>
              <a:t>легостудии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4150"/>
            <a:ext cx="8064894" cy="6048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46031" y="164725"/>
            <a:ext cx="7790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Группа малышей – это удивительный мир Уолта Диснея!!!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7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704856" cy="578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219998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Каминная  для чтения художественной литературы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31" y="692696"/>
            <a:ext cx="5700192" cy="286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15744"/>
            <a:ext cx="3239458" cy="242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2424">
            <a:off x="4860032" y="3378522"/>
            <a:ext cx="367665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6216" y="720387"/>
            <a:ext cx="28023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Наш </a:t>
            </a:r>
            <a:r>
              <a:rPr lang="ru-RU" sz="2000" b="1" dirty="0" err="1" smtClean="0">
                <a:latin typeface="Comic Sans MS" pitchFamily="66" charset="0"/>
              </a:rPr>
              <a:t>Автогородок</a:t>
            </a:r>
            <a:r>
              <a:rPr lang="ru-RU" sz="2000" b="1" dirty="0" smtClean="0">
                <a:latin typeface="Comic Sans MS" pitchFamily="66" charset="0"/>
              </a:rPr>
              <a:t> и </a:t>
            </a:r>
          </a:p>
          <a:p>
            <a:pPr algn="ctr"/>
            <a:r>
              <a:rPr lang="ru-RU" sz="2000" b="1" dirty="0" err="1" smtClean="0">
                <a:latin typeface="Comic Sans MS" pitchFamily="66" charset="0"/>
              </a:rPr>
              <a:t>Автокласс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560840" cy="5573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260648"/>
            <a:ext cx="3483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Логопедический кабинет 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2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36004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7363"/>
            <a:ext cx="3395663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5280"/>
            <a:ext cx="387667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59979" y="4005064"/>
            <a:ext cx="4427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Центр поликультурного развития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92696"/>
            <a:ext cx="3888432" cy="517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4111504" cy="308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68334" y="692696"/>
            <a:ext cx="477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Кабинет для изучения татарского языка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31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49080"/>
            <a:ext cx="3528392" cy="2372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2789"/>
            <a:ext cx="4104456" cy="322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233">
            <a:off x="4474969" y="2660330"/>
            <a:ext cx="4167303" cy="3280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40517" y="1268760"/>
            <a:ext cx="4067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Зимний сад, где живут 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наши братья меньшие: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Кролики, попугай, водоплавающая черепаха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188640"/>
            <a:ext cx="2406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Кабинет психолога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95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4063731" cy="30630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348" y="3140968"/>
            <a:ext cx="4237522" cy="31781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620688"/>
            <a:ext cx="2611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Медицинский блок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68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920880" cy="5688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9832" y="188640"/>
            <a:ext cx="3142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Кабинет физиотерапии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4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692696"/>
            <a:ext cx="3898135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06036"/>
            <a:ext cx="411984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4128" y="692696"/>
            <a:ext cx="1576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Пищеблок</a:t>
            </a:r>
            <a:r>
              <a:rPr lang="ru-RU" dirty="0" smtClean="0">
                <a:latin typeface="Comic Sans MS" pitchFamily="66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65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3306"/>
            <a:ext cx="4785263" cy="36003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14" y="3284984"/>
            <a:ext cx="3986086" cy="3048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760543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Прачечная </a:t>
            </a:r>
            <a:r>
              <a:rPr lang="ru-RU" dirty="0" smtClean="0">
                <a:latin typeface="Comic Sans MS" pitchFamily="66" charset="0"/>
              </a:rPr>
              <a:t> 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72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4" y="750768"/>
            <a:ext cx="7920880" cy="5940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079809" y="196976"/>
            <a:ext cx="28985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Развивающие центры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35" y="476672"/>
            <a:ext cx="3322985" cy="5871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4781357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0223" y="494373"/>
            <a:ext cx="3345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Comic Sans MS" pitchFamily="66" charset="0"/>
              </a:rPr>
              <a:t>Б</a:t>
            </a:r>
            <a:r>
              <a:rPr lang="ru-RU" sz="2000" b="1" dirty="0" smtClean="0">
                <a:latin typeface="Comic Sans MS" pitchFamily="66" charset="0"/>
              </a:rPr>
              <a:t>езопасный детский сад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14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ome\Мои документы\Загрузки\PHOTO-2019-03-30-21-33-28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8093"/>
            <a:ext cx="7809384" cy="5857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9507" y="204828"/>
            <a:ext cx="5950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Вот знаменитый </a:t>
            </a:r>
            <a:r>
              <a:rPr lang="ru-RU" sz="2000" b="1" dirty="0" err="1">
                <a:latin typeface="Comic Sans MS" pitchFamily="66" charset="0"/>
              </a:rPr>
              <a:t>Т</a:t>
            </a:r>
            <a:r>
              <a:rPr lang="ru-RU" sz="2000" b="1" dirty="0" err="1" smtClean="0">
                <a:latin typeface="Comic Sans MS" pitchFamily="66" charset="0"/>
              </a:rPr>
              <a:t>ауэрский</a:t>
            </a:r>
            <a:r>
              <a:rPr lang="ru-RU" sz="2000" b="1" dirty="0" smtClean="0">
                <a:latin typeface="Comic Sans MS" pitchFamily="66" charset="0"/>
              </a:rPr>
              <a:t> мост и Биг Бен!!!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15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55" y="1112550"/>
            <a:ext cx="5040560" cy="37804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234" y="2780928"/>
            <a:ext cx="4874691" cy="36560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extBox 1"/>
          <p:cNvSpPr txBox="1"/>
          <p:nvPr/>
        </p:nvSpPr>
        <p:spPr>
          <a:xfrm>
            <a:off x="1776665" y="260648"/>
            <a:ext cx="7465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В раздевальной комнате, родители могут ознакомиться </a:t>
            </a:r>
          </a:p>
          <a:p>
            <a:pPr algn="ctr"/>
            <a:r>
              <a:rPr lang="ru-RU" sz="2000" b="1" dirty="0">
                <a:latin typeface="Comic Sans MS" pitchFamily="66" charset="0"/>
              </a:rPr>
              <a:t>с</a:t>
            </a:r>
            <a:r>
              <a:rPr lang="ru-RU" sz="2000" b="1" dirty="0" smtClean="0">
                <a:latin typeface="Comic Sans MS" pitchFamily="66" charset="0"/>
              </a:rPr>
              <a:t> творческими  достижениями своего малыша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6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50" y="1075973"/>
            <a:ext cx="4213042" cy="56173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1640" y="219998"/>
            <a:ext cx="6492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В одной из раздевальных комнат расположился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целый Лондонский квартал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20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42"/>
          <a:stretch/>
        </p:blipFill>
        <p:spPr>
          <a:xfrm>
            <a:off x="467544" y="1445637"/>
            <a:ext cx="3033161" cy="4869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35934"/>
            <a:ext cx="3816424" cy="50885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62204"/>
            <a:ext cx="83615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В группах работают мини-библиотеки, где собраны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сказки и рассказы на русском, татарском и английском языках</a:t>
            </a:r>
            <a:endParaRPr 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814">
        <p:strips dir="ld"/>
      </p:transition>
    </mc:Choice>
    <mc:Fallback xmlns="">
      <p:transition spd="slow" advClick="0" advTm="2814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343</TotalTime>
  <Words>248</Words>
  <Application>Microsoft Office PowerPoint</Application>
  <PresentationFormat>Экран (4:3)</PresentationFormat>
  <Paragraphs>52</Paragraphs>
  <Slides>50</Slides>
  <Notes>2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  <vt:variant>
        <vt:lpstr>Произвольные показы</vt:lpstr>
      </vt:variant>
      <vt:variant>
        <vt:i4>1</vt:i4>
      </vt:variant>
    </vt:vector>
  </HeadingPairs>
  <TitlesOfParts>
    <vt:vector size="5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USer131_10</cp:lastModifiedBy>
  <cp:revision>32</cp:revision>
  <dcterms:created xsi:type="dcterms:W3CDTF">2019-03-30T19:37:41Z</dcterms:created>
  <dcterms:modified xsi:type="dcterms:W3CDTF">2019-04-02T10:15:17Z</dcterms:modified>
</cp:coreProperties>
</file>